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  <p:sldMasterId id="2147483657" r:id="rId10"/>
    <p:sldMasterId id="2147483658" r:id="rId11"/>
    <p:sldMasterId id="2147483659" r:id="rId12"/>
    <p:sldMasterId id="2147483660" r:id="rId13"/>
    <p:sldMasterId id="2147483661" r:id="rId14"/>
  </p:sldMasterIdLst>
  <p:sldIdLst>
    <p:sldId id="256" r:id="rId15"/>
    <p:sldId id="257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266" r:id="rId25"/>
    <p:sldId id="270" r:id="rId26"/>
    <p:sldId id="267" r:id="rId27"/>
    <p:sldId id="268" r:id="rId28"/>
    <p:sldId id="269" r:id="rId29"/>
  </p:sldIdLst>
  <p:sldSz cx="10160000" cy="76200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200" kern="1200">
        <a:solidFill>
          <a:srgbClr val="FFFFFF"/>
        </a:solidFill>
        <a:latin typeface="Gill Sans" charset="0"/>
        <a:ea typeface="+mn-ea"/>
        <a:cs typeface="+mn-cs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3200" kern="1200">
        <a:solidFill>
          <a:srgbClr val="FFFFFF"/>
        </a:solidFill>
        <a:latin typeface="Gill Sans" charset="0"/>
        <a:ea typeface="+mn-ea"/>
        <a:cs typeface="+mn-cs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3200" kern="1200">
        <a:solidFill>
          <a:srgbClr val="FFFFFF"/>
        </a:solidFill>
        <a:latin typeface="Gill Sans" charset="0"/>
        <a:ea typeface="+mn-ea"/>
        <a:cs typeface="+mn-cs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3200" kern="1200">
        <a:solidFill>
          <a:srgbClr val="FFFFFF"/>
        </a:solidFill>
        <a:latin typeface="Gill Sans" charset="0"/>
        <a:ea typeface="+mn-ea"/>
        <a:cs typeface="+mn-cs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3200" kern="1200">
        <a:solidFill>
          <a:srgbClr val="FFFFFF"/>
        </a:solidFill>
        <a:latin typeface="Gill Sans" charset="0"/>
        <a:ea typeface="+mn-ea"/>
        <a:cs typeface="+mn-cs"/>
        <a:sym typeface="Gill Sans" charset="0"/>
      </a:defRPr>
    </a:lvl5pPr>
    <a:lvl6pPr marL="2286000" algn="l" defTabSz="914400" rtl="0" eaLnBrk="1" latinLnBrk="0" hangingPunct="1">
      <a:defRPr sz="3200" kern="1200">
        <a:solidFill>
          <a:srgbClr val="FFFFFF"/>
        </a:solidFill>
        <a:latin typeface="Gill Sans" charset="0"/>
        <a:ea typeface="+mn-ea"/>
        <a:cs typeface="+mn-cs"/>
        <a:sym typeface="Gill Sans" charset="0"/>
      </a:defRPr>
    </a:lvl6pPr>
    <a:lvl7pPr marL="2743200" algn="l" defTabSz="914400" rtl="0" eaLnBrk="1" latinLnBrk="0" hangingPunct="1">
      <a:defRPr sz="3200" kern="1200">
        <a:solidFill>
          <a:srgbClr val="FFFFFF"/>
        </a:solidFill>
        <a:latin typeface="Gill Sans" charset="0"/>
        <a:ea typeface="+mn-ea"/>
        <a:cs typeface="+mn-cs"/>
        <a:sym typeface="Gill Sans" charset="0"/>
      </a:defRPr>
    </a:lvl7pPr>
    <a:lvl8pPr marL="3200400" algn="l" defTabSz="914400" rtl="0" eaLnBrk="1" latinLnBrk="0" hangingPunct="1">
      <a:defRPr sz="3200" kern="1200">
        <a:solidFill>
          <a:srgbClr val="FFFFFF"/>
        </a:solidFill>
        <a:latin typeface="Gill Sans" charset="0"/>
        <a:ea typeface="+mn-ea"/>
        <a:cs typeface="+mn-cs"/>
        <a:sym typeface="Gill Sans" charset="0"/>
      </a:defRPr>
    </a:lvl8pPr>
    <a:lvl9pPr marL="3657600" algn="l" defTabSz="914400" rtl="0" eaLnBrk="1" latinLnBrk="0" hangingPunct="1">
      <a:defRPr sz="3200" kern="1200">
        <a:solidFill>
          <a:srgbClr val="FFFFFF"/>
        </a:solidFill>
        <a:latin typeface="Gill Sans" charset="0"/>
        <a:ea typeface="+mn-ea"/>
        <a:cs typeface="+mn-cs"/>
        <a:sym typeface="Gill San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528" y="-78"/>
      </p:cViewPr>
      <p:guideLst>
        <p:guide orient="horz" pos="2400"/>
        <p:guide pos="320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83287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26491"/>
      </p:ext>
    </p:extLst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906089"/>
      </p:ext>
    </p:extLst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778000"/>
            <a:ext cx="91440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825392"/>
      </p:ext>
    </p:extLst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75320429"/>
      </p:ext>
    </p:extLst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1778000"/>
            <a:ext cx="4495800" cy="50292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6200" y="1778000"/>
            <a:ext cx="4495800" cy="50292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984713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832187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960856"/>
      </p:ext>
    </p:extLst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3139601"/>
      </p:ext>
    </p:extLst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4035316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8214890"/>
      </p:ext>
    </p:extLst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1778000"/>
            <a:ext cx="9144000" cy="5029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35384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24700" y="1282700"/>
            <a:ext cx="2044700" cy="3530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1282700"/>
            <a:ext cx="5981700" cy="3530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11466"/>
      </p:ext>
    </p:extLst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6000" y="304800"/>
            <a:ext cx="2286000" cy="6502400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304800"/>
            <a:ext cx="6705600" cy="6502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9643"/>
      </p:ext>
    </p:extLst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020317"/>
      </p:ext>
    </p:extLst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400975"/>
      </p:ext>
    </p:extLst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5429324"/>
      </p:ext>
    </p:extLst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2159000"/>
            <a:ext cx="1892300" cy="447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35300" y="2159000"/>
            <a:ext cx="1892300" cy="447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431686"/>
      </p:ext>
    </p:extLst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468266"/>
      </p:ext>
    </p:extLst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160575"/>
      </p:ext>
    </p:extLst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6813258"/>
      </p:ext>
    </p:extLst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8882688"/>
      </p:ext>
    </p:extLst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0877937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609713"/>
      </p:ext>
    </p:extLst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341534"/>
      </p:ext>
    </p:extLst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24700" y="203200"/>
            <a:ext cx="2044700" cy="6426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203200"/>
            <a:ext cx="5981700" cy="6426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343489"/>
      </p:ext>
    </p:extLst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59656"/>
      </p:ext>
    </p:extLst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718039"/>
      </p:ext>
    </p:extLst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9822023"/>
      </p:ext>
    </p:extLst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2159000"/>
            <a:ext cx="4013200" cy="447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6200" y="2159000"/>
            <a:ext cx="4013200" cy="447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081962"/>
      </p:ext>
    </p:extLst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130619"/>
      </p:ext>
    </p:extLst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737063"/>
      </p:ext>
    </p:extLst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5894141"/>
      </p:ext>
    </p:extLst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65555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659598"/>
      </p:ext>
    </p:extLst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7753640"/>
      </p:ext>
    </p:extLst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62698"/>
      </p:ext>
    </p:extLst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24700" y="203200"/>
            <a:ext cx="2044700" cy="6426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203200"/>
            <a:ext cx="5981700" cy="6426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517316"/>
      </p:ext>
    </p:extLst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087356"/>
      </p:ext>
    </p:extLst>
  </p:cSld>
  <p:clrMapOvr>
    <a:masterClrMapping/>
  </p:clrMapOvr>
  <p:transition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713952"/>
      </p:ext>
    </p:extLst>
  </p:cSld>
  <p:clrMapOvr>
    <a:masterClrMapping/>
  </p:clrMapOvr>
  <p:transition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0441996"/>
      </p:ext>
    </p:extLst>
  </p:cSld>
  <p:clrMapOvr>
    <a:masterClrMapping/>
  </p:clrMapOvr>
  <p:transition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70600" y="2159000"/>
            <a:ext cx="1473200" cy="447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96200" y="2159000"/>
            <a:ext cx="1473200" cy="447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95293"/>
      </p:ext>
    </p:extLst>
  </p:cSld>
  <p:clrMapOvr>
    <a:masterClrMapping/>
  </p:clrMapOvr>
  <p:transition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413717"/>
      </p:ext>
    </p:extLst>
  </p:cSld>
  <p:clrMapOvr>
    <a:masterClrMapping/>
  </p:clrMapOvr>
  <p:transition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446711"/>
      </p:ext>
    </p:extLst>
  </p:cSld>
  <p:clrMapOvr>
    <a:masterClrMapping/>
  </p:clrMapOvr>
  <p:transition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727385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0919695"/>
      </p:ext>
    </p:extLst>
  </p:cSld>
  <p:clrMapOvr>
    <a:masterClrMapping/>
  </p:clrMapOvr>
  <p:transition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5247652"/>
      </p:ext>
    </p:extLst>
  </p:cSld>
  <p:clrMapOvr>
    <a:masterClrMapping/>
  </p:clrMapOvr>
  <p:transition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2307766"/>
      </p:ext>
    </p:extLst>
  </p:cSld>
  <p:clrMapOvr>
    <a:masterClrMapping/>
  </p:clrMapOvr>
  <p:transition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353340"/>
      </p:ext>
    </p:extLst>
  </p:cSld>
  <p:clrMapOvr>
    <a:masterClrMapping/>
  </p:clrMapOvr>
  <p:transition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24700" y="203200"/>
            <a:ext cx="2044700" cy="6426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203200"/>
            <a:ext cx="5981700" cy="6426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16243"/>
      </p:ext>
    </p:extLst>
  </p:cSld>
  <p:clrMapOvr>
    <a:masterClrMapping/>
  </p:clrMapOvr>
  <p:transition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149128"/>
      </p:ext>
    </p:extLst>
  </p:cSld>
  <p:clrMapOvr>
    <a:masterClrMapping/>
  </p:clrMapOvr>
  <p:transition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584903"/>
      </p:ext>
    </p:extLst>
  </p:cSld>
  <p:clrMapOvr>
    <a:masterClrMapping/>
  </p:clrMapOvr>
  <p:transition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4437498"/>
      </p:ext>
    </p:extLst>
  </p:cSld>
  <p:clrMapOvr>
    <a:masterClrMapping/>
  </p:clrMapOvr>
  <p:transition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2159000"/>
            <a:ext cx="1892300" cy="447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35300" y="2159000"/>
            <a:ext cx="1892300" cy="447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646682"/>
      </p:ext>
    </p:extLst>
  </p:cSld>
  <p:clrMapOvr>
    <a:masterClrMapping/>
  </p:clrMapOvr>
  <p:transition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04952"/>
      </p:ext>
    </p:extLst>
  </p:cSld>
  <p:clrMapOvr>
    <a:masterClrMapping/>
  </p:clrMapOvr>
  <p:transition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209788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2159000"/>
            <a:ext cx="4013200" cy="447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6200" y="2159000"/>
            <a:ext cx="4013200" cy="447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494028"/>
      </p:ext>
    </p:extLst>
  </p:cSld>
  <p:clrMapOvr>
    <a:masterClrMapping/>
  </p:clrMapOvr>
  <p:transition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441363"/>
      </p:ext>
    </p:extLst>
  </p:cSld>
  <p:clrMapOvr>
    <a:masterClrMapping/>
  </p:clrMapOvr>
  <p:transition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3543439"/>
      </p:ext>
    </p:extLst>
  </p:cSld>
  <p:clrMapOvr>
    <a:masterClrMapping/>
  </p:clrMapOvr>
  <p:transition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5494966"/>
      </p:ext>
    </p:extLst>
  </p:cSld>
  <p:clrMapOvr>
    <a:masterClrMapping/>
  </p:clrMapOvr>
  <p:transition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76196"/>
      </p:ext>
    </p:extLst>
  </p:cSld>
  <p:clrMapOvr>
    <a:masterClrMapping/>
  </p:clrMapOvr>
  <p:transition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24700" y="203200"/>
            <a:ext cx="2044700" cy="6426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203200"/>
            <a:ext cx="5981700" cy="6426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48636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261898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858722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084153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86771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613942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4928574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125570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24700" y="203200"/>
            <a:ext cx="2044700" cy="6426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203200"/>
            <a:ext cx="5981700" cy="6426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62043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690987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130872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197636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3835400"/>
            <a:ext cx="2216150" cy="2578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63850" y="3835400"/>
            <a:ext cx="2216150" cy="2578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716743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043092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578459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469877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5580153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57495485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77175358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921029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933825" y="1193800"/>
            <a:ext cx="1146175" cy="5219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193800"/>
            <a:ext cx="3286125" cy="5219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113464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77947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212513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8579376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3835400"/>
            <a:ext cx="2216150" cy="2578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63850" y="3835400"/>
            <a:ext cx="2216150" cy="2578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503255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808038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45105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3924300"/>
            <a:ext cx="4013200" cy="889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6200" y="3924300"/>
            <a:ext cx="4013200" cy="889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683299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1739901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0191687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4976968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627502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933825" y="1193800"/>
            <a:ext cx="1146175" cy="5219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193800"/>
            <a:ext cx="3286125" cy="5219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585584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980581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778000"/>
            <a:ext cx="91440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628492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2178737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1778000"/>
            <a:ext cx="4495800" cy="50292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6200" y="1778000"/>
            <a:ext cx="4495800" cy="50292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910656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17412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438942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397271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4958553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60423211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48930714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1778000"/>
            <a:ext cx="9144000" cy="5029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726597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6000" y="1778000"/>
            <a:ext cx="2286000" cy="5308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1778000"/>
            <a:ext cx="6705600" cy="53086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44209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180543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778000"/>
            <a:ext cx="91440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998881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5367084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1778000"/>
            <a:ext cx="4495800" cy="50292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6200" y="1778000"/>
            <a:ext cx="4495800" cy="50292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65174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259847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49199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223019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6154678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96805221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5776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1778000"/>
            <a:ext cx="9144000" cy="5029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385865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6000" y="1778000"/>
            <a:ext cx="2286000" cy="5308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1778000"/>
            <a:ext cx="6705600" cy="53086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481022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041404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503439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898452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7406155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990600"/>
            <a:ext cx="4013200" cy="5638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6200" y="990600"/>
            <a:ext cx="4013200" cy="5638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895919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557938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268113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4582834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9172298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4262252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222665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6000" y="304800"/>
            <a:ext cx="2286000" cy="6324600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304800"/>
            <a:ext cx="6705600" cy="6324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874795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6681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778000"/>
            <a:ext cx="91440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02157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2162579"/>
      </p:ext>
    </p:extLst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6963444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1778000"/>
            <a:ext cx="4495800" cy="50292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6200" y="1778000"/>
            <a:ext cx="4495800" cy="50292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756183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145116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482060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9071901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63642837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87854539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1778000"/>
            <a:ext cx="9144000" cy="5029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874487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6000" y="1778000"/>
            <a:ext cx="228600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1778000"/>
            <a:ext cx="6705600" cy="5029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550057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65368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5692598"/>
      </p:ext>
    </p:extLst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778000"/>
            <a:ext cx="91440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849078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94908116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1778000"/>
            <a:ext cx="4495800" cy="50292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6200" y="1778000"/>
            <a:ext cx="4495800" cy="50292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135956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287146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489513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4853195"/>
      </p:ext>
    </p:extLst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00980417"/>
      </p:ext>
    </p:extLst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0856825"/>
      </p:ext>
    </p:extLst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1778000"/>
            <a:ext cx="9144000" cy="5029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08119"/>
      </p:ext>
    </p:extLst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6000" y="203200"/>
            <a:ext cx="2286000" cy="660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203200"/>
            <a:ext cx="6705600" cy="6604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57507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990600" y="1282700"/>
            <a:ext cx="8178800" cy="257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00" tIns="38100" rIns="38100" bIns="381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  <p:sp>
        <p:nvSpPr>
          <p:cNvPr id="1027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990600" y="3924300"/>
            <a:ext cx="81788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dk2" tx1="lt1" bg2="dk1" tx2="lt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9pPr>
    </p:titleStyle>
    <p:bodyStyle>
      <a:lvl1pPr marL="6985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0414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sym typeface="Gill Sans" charset="0"/>
        </a:defRPr>
      </a:lvl2pPr>
      <a:lvl3pPr marL="13843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sym typeface="Gill Sans" charset="0"/>
        </a:defRPr>
      </a:lvl3pPr>
      <a:lvl4pPr marL="17399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sym typeface="Gill Sans" charset="0"/>
        </a:defRPr>
      </a:lvl4pPr>
      <a:lvl5pPr marL="20828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sym typeface="Gill Sans" charset="0"/>
        </a:defRPr>
      </a:lvl5pPr>
      <a:lvl6pPr marL="2540000" indent="-444500" algn="l" rtl="0" fontAlgn="base">
        <a:spcBef>
          <a:spcPts val="18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sym typeface="Gill Sans" charset="0"/>
        </a:defRPr>
      </a:lvl6pPr>
      <a:lvl7pPr marL="2997200" indent="-444500" algn="l" rtl="0" fontAlgn="base">
        <a:spcBef>
          <a:spcPts val="18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sym typeface="Gill Sans" charset="0"/>
        </a:defRPr>
      </a:lvl7pPr>
      <a:lvl8pPr marL="3454400" indent="-444500" algn="l" rtl="0" fontAlgn="base">
        <a:spcBef>
          <a:spcPts val="18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sym typeface="Gill Sans" charset="0"/>
        </a:defRPr>
      </a:lvl8pPr>
      <a:lvl9pPr marL="3911600" indent="-444500" algn="l" rtl="0" fontAlgn="base">
        <a:spcBef>
          <a:spcPts val="18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ChangeArrowheads="1"/>
          </p:cNvSpPr>
          <p:nvPr>
            <p:ph type="body" idx="1"/>
          </p:nvPr>
        </p:nvSpPr>
        <p:spPr bwMode="auto">
          <a:xfrm>
            <a:off x="990600" y="2159000"/>
            <a:ext cx="3937000" cy="447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  <p:sp>
        <p:nvSpPr>
          <p:cNvPr id="10243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990600" y="203200"/>
            <a:ext cx="81788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9pPr>
    </p:titleStyle>
    <p:bodyStyle>
      <a:lvl1pPr marL="6016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9445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sym typeface="Gill Sans" charset="0"/>
        </a:defRPr>
      </a:lvl2pPr>
      <a:lvl3pPr marL="12874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sym typeface="Gill Sans" charset="0"/>
        </a:defRPr>
      </a:lvl3pPr>
      <a:lvl4pPr marL="16430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sym typeface="Gill Sans" charset="0"/>
        </a:defRPr>
      </a:lvl4pPr>
      <a:lvl5pPr marL="19859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sym typeface="Gill Sans" charset="0"/>
        </a:defRPr>
      </a:lvl5pPr>
      <a:lvl6pPr marL="2443163" indent="-385763" algn="l" rtl="0" fontAlgn="base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sym typeface="Gill Sans" charset="0"/>
        </a:defRPr>
      </a:lvl6pPr>
      <a:lvl7pPr marL="2900363" indent="-385763" algn="l" rtl="0" fontAlgn="base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sym typeface="Gill Sans" charset="0"/>
        </a:defRPr>
      </a:lvl7pPr>
      <a:lvl8pPr marL="3357563" indent="-385763" algn="l" rtl="0" fontAlgn="base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sym typeface="Gill Sans" charset="0"/>
        </a:defRPr>
      </a:lvl8pPr>
      <a:lvl9pPr marL="3814763" indent="-385763" algn="l" rtl="0" fontAlgn="base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ChangeArrowheads="1"/>
          </p:cNvSpPr>
          <p:nvPr>
            <p:ph type="body" idx="1"/>
          </p:nvPr>
        </p:nvSpPr>
        <p:spPr bwMode="auto">
          <a:xfrm>
            <a:off x="990600" y="2159000"/>
            <a:ext cx="8178800" cy="447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  <p:sp>
        <p:nvSpPr>
          <p:cNvPr id="11267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990600" y="203200"/>
            <a:ext cx="81788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9pPr>
    </p:titleStyle>
    <p:bodyStyle>
      <a:lvl1pPr marL="6016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9445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sym typeface="Gill Sans" charset="0"/>
        </a:defRPr>
      </a:lvl2pPr>
      <a:lvl3pPr marL="12874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sym typeface="Gill Sans" charset="0"/>
        </a:defRPr>
      </a:lvl3pPr>
      <a:lvl4pPr marL="16430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sym typeface="Gill Sans" charset="0"/>
        </a:defRPr>
      </a:lvl4pPr>
      <a:lvl5pPr marL="19859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sym typeface="Gill Sans" charset="0"/>
        </a:defRPr>
      </a:lvl5pPr>
      <a:lvl6pPr marL="2443163" indent="-385763" algn="l" rtl="0" fontAlgn="base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sym typeface="Gill Sans" charset="0"/>
        </a:defRPr>
      </a:lvl6pPr>
      <a:lvl7pPr marL="2900363" indent="-385763" algn="l" rtl="0" fontAlgn="base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sym typeface="Gill Sans" charset="0"/>
        </a:defRPr>
      </a:lvl7pPr>
      <a:lvl8pPr marL="3357563" indent="-385763" algn="l" rtl="0" fontAlgn="base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sym typeface="Gill Sans" charset="0"/>
        </a:defRPr>
      </a:lvl8pPr>
      <a:lvl9pPr marL="3814763" indent="-385763" algn="l" rtl="0" fontAlgn="base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ChangeArrowheads="1"/>
          </p:cNvSpPr>
          <p:nvPr>
            <p:ph type="body" idx="1"/>
          </p:nvPr>
        </p:nvSpPr>
        <p:spPr bwMode="auto">
          <a:xfrm>
            <a:off x="6070600" y="2159000"/>
            <a:ext cx="3098800" cy="447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  <p:sp>
        <p:nvSpPr>
          <p:cNvPr id="12291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990600" y="203200"/>
            <a:ext cx="81788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9pPr>
    </p:titleStyle>
    <p:bodyStyle>
      <a:lvl1pPr marL="6016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9445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sym typeface="Gill Sans" charset="0"/>
        </a:defRPr>
      </a:lvl2pPr>
      <a:lvl3pPr marL="12874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sym typeface="Gill Sans" charset="0"/>
        </a:defRPr>
      </a:lvl3pPr>
      <a:lvl4pPr marL="16430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sym typeface="Gill Sans" charset="0"/>
        </a:defRPr>
      </a:lvl4pPr>
      <a:lvl5pPr marL="19859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sym typeface="Gill Sans" charset="0"/>
        </a:defRPr>
      </a:lvl5pPr>
      <a:lvl6pPr marL="2443163" indent="-385763" algn="l" rtl="0" fontAlgn="base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sym typeface="Gill Sans" charset="0"/>
        </a:defRPr>
      </a:lvl6pPr>
      <a:lvl7pPr marL="2900363" indent="-385763" algn="l" rtl="0" fontAlgn="base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sym typeface="Gill Sans" charset="0"/>
        </a:defRPr>
      </a:lvl7pPr>
      <a:lvl8pPr marL="3357563" indent="-385763" algn="l" rtl="0" fontAlgn="base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sym typeface="Gill Sans" charset="0"/>
        </a:defRPr>
      </a:lvl8pPr>
      <a:lvl9pPr marL="3814763" indent="-385763" algn="l" rtl="0" fontAlgn="base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>
            <p:ph type="body" idx="1"/>
          </p:nvPr>
        </p:nvSpPr>
        <p:spPr bwMode="auto">
          <a:xfrm>
            <a:off x="990600" y="2159000"/>
            <a:ext cx="3937000" cy="447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  <p:sp>
        <p:nvSpPr>
          <p:cNvPr id="13315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990600" y="203200"/>
            <a:ext cx="81788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9pPr>
    </p:titleStyle>
    <p:bodyStyle>
      <a:lvl1pPr marL="6016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9445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sym typeface="Gill Sans" charset="0"/>
        </a:defRPr>
      </a:lvl2pPr>
      <a:lvl3pPr marL="12874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sym typeface="Gill Sans" charset="0"/>
        </a:defRPr>
      </a:lvl3pPr>
      <a:lvl4pPr marL="16430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sym typeface="Gill Sans" charset="0"/>
        </a:defRPr>
      </a:lvl4pPr>
      <a:lvl5pPr marL="19859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sym typeface="Gill Sans" charset="0"/>
        </a:defRPr>
      </a:lvl5pPr>
      <a:lvl6pPr marL="2443163" indent="-385763" algn="l" rtl="0" fontAlgn="base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sym typeface="Gill Sans" charset="0"/>
        </a:defRPr>
      </a:lvl6pPr>
      <a:lvl7pPr marL="2900363" indent="-385763" algn="l" rtl="0" fontAlgn="base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sym typeface="Gill Sans" charset="0"/>
        </a:defRPr>
      </a:lvl7pPr>
      <a:lvl8pPr marL="3357563" indent="-385763" algn="l" rtl="0" fontAlgn="base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sym typeface="Gill Sans" charset="0"/>
        </a:defRPr>
      </a:lvl8pPr>
      <a:lvl9pPr marL="3814763" indent="-385763" algn="l" rtl="0" fontAlgn="base">
        <a:spcBef>
          <a:spcPts val="3000"/>
        </a:spcBef>
        <a:spcAft>
          <a:spcPct val="0"/>
        </a:spcAft>
        <a:buSzPct val="171000"/>
        <a:buFont typeface="Lucida Grande" charset="0"/>
        <a:buChar char="•"/>
        <a:defRPr sz="2400">
          <a:solidFill>
            <a:schemeClr val="tx1"/>
          </a:solidFill>
          <a:latin typeface="+mn-lt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990600" y="203200"/>
            <a:ext cx="81788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  <p:sp>
        <p:nvSpPr>
          <p:cNvPr id="2051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990600" y="2159000"/>
            <a:ext cx="8178800" cy="447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9pPr>
    </p:titleStyle>
    <p:bodyStyle>
      <a:lvl1pPr marL="6604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0033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sym typeface="Gill Sans" charset="0"/>
        </a:defRPr>
      </a:lvl2pPr>
      <a:lvl3pPr marL="13462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sym typeface="Gill Sans" charset="0"/>
        </a:defRPr>
      </a:lvl3pPr>
      <a:lvl4pPr marL="17018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sym typeface="Gill Sans" charset="0"/>
        </a:defRPr>
      </a:lvl4pPr>
      <a:lvl5pPr marL="20447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sym typeface="Gill Sans" charset="0"/>
        </a:defRPr>
      </a:lvl5pPr>
      <a:lvl6pPr marL="2501900" indent="-444500" algn="l" rtl="0" fontAlgn="base">
        <a:spcBef>
          <a:spcPts val="18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sym typeface="Gill Sans" charset="0"/>
        </a:defRPr>
      </a:lvl6pPr>
      <a:lvl7pPr marL="2959100" indent="-444500" algn="l" rtl="0" fontAlgn="base">
        <a:spcBef>
          <a:spcPts val="18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sym typeface="Gill Sans" charset="0"/>
        </a:defRPr>
      </a:lvl7pPr>
      <a:lvl8pPr marL="3416300" indent="-444500" algn="l" rtl="0" fontAlgn="base">
        <a:spcBef>
          <a:spcPts val="18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sym typeface="Gill Sans" charset="0"/>
        </a:defRPr>
      </a:lvl8pPr>
      <a:lvl9pPr marL="3873500" indent="-444500" algn="l" rtl="0" fontAlgn="base">
        <a:spcBef>
          <a:spcPts val="18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ChangeArrowheads="1"/>
          </p:cNvSpPr>
          <p:nvPr>
            <p:ph type="body" idx="1"/>
          </p:nvPr>
        </p:nvSpPr>
        <p:spPr bwMode="auto">
          <a:xfrm>
            <a:off x="495300" y="3835400"/>
            <a:ext cx="4584700" cy="257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  <p:sp>
        <p:nvSpPr>
          <p:cNvPr id="3075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495300" y="1193800"/>
            <a:ext cx="4584700" cy="257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00" tIns="38100" rIns="38100" bIns="381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>
            <p:ph type="body" idx="1"/>
          </p:nvPr>
        </p:nvSpPr>
        <p:spPr bwMode="auto">
          <a:xfrm>
            <a:off x="495300" y="3835400"/>
            <a:ext cx="4584700" cy="257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  <p:sp>
        <p:nvSpPr>
          <p:cNvPr id="4099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495300" y="1193800"/>
            <a:ext cx="4584700" cy="257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00" tIns="38100" rIns="38100" bIns="381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990600" y="5753100"/>
            <a:ext cx="81788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990600" y="5753100"/>
            <a:ext cx="81788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ChangeArrowheads="1"/>
          </p:cNvSpPr>
          <p:nvPr>
            <p:ph type="body" idx="1"/>
          </p:nvPr>
        </p:nvSpPr>
        <p:spPr bwMode="auto">
          <a:xfrm>
            <a:off x="990600" y="990600"/>
            <a:ext cx="81788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9pPr>
    </p:titleStyle>
    <p:bodyStyle>
      <a:lvl1pPr marL="660400" indent="-444500" algn="l" rtl="0" eaLnBrk="0" fontAlgn="base" hangingPunct="0">
        <a:spcBef>
          <a:spcPts val="37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003300" indent="-444500" algn="l" rtl="0" eaLnBrk="0" fontAlgn="base" hangingPunct="0">
        <a:spcBef>
          <a:spcPts val="37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sym typeface="Gill Sans" charset="0"/>
        </a:defRPr>
      </a:lvl2pPr>
      <a:lvl3pPr marL="1346200" indent="-444500" algn="l" rtl="0" eaLnBrk="0" fontAlgn="base" hangingPunct="0">
        <a:spcBef>
          <a:spcPts val="37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sym typeface="Gill Sans" charset="0"/>
        </a:defRPr>
      </a:lvl3pPr>
      <a:lvl4pPr marL="1701800" indent="-444500" algn="l" rtl="0" eaLnBrk="0" fontAlgn="base" hangingPunct="0">
        <a:spcBef>
          <a:spcPts val="37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sym typeface="Gill Sans" charset="0"/>
        </a:defRPr>
      </a:lvl4pPr>
      <a:lvl5pPr marL="2044700" indent="-444500" algn="l" rtl="0" eaLnBrk="0" fontAlgn="base" hangingPunct="0">
        <a:spcBef>
          <a:spcPts val="37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sym typeface="Gill Sans" charset="0"/>
        </a:defRPr>
      </a:lvl5pPr>
      <a:lvl6pPr marL="2501900" indent="-444500" algn="l" rtl="0" fontAlgn="base">
        <a:spcBef>
          <a:spcPts val="37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sym typeface="Gill Sans" charset="0"/>
        </a:defRPr>
      </a:lvl6pPr>
      <a:lvl7pPr marL="2959100" indent="-444500" algn="l" rtl="0" fontAlgn="base">
        <a:spcBef>
          <a:spcPts val="37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sym typeface="Gill Sans" charset="0"/>
        </a:defRPr>
      </a:lvl7pPr>
      <a:lvl8pPr marL="3416300" indent="-444500" algn="l" rtl="0" fontAlgn="base">
        <a:spcBef>
          <a:spcPts val="37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sym typeface="Gill Sans" charset="0"/>
        </a:defRPr>
      </a:lvl8pPr>
      <a:lvl9pPr marL="3873500" indent="-444500" algn="l" rtl="0" fontAlgn="base">
        <a:spcBef>
          <a:spcPts val="37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990600" y="2324100"/>
            <a:ext cx="81788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990600" y="203200"/>
            <a:ext cx="81788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sym typeface="Gill Sans" charset="0"/>
        </a:defRPr>
      </a:lvl9pPr>
    </p:titleStyle>
    <p:bodyStyle>
      <a:lvl1pPr marL="6985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0414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sym typeface="Gill Sans" charset="0"/>
        </a:defRPr>
      </a:lvl2pPr>
      <a:lvl3pPr marL="13843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sym typeface="Gill Sans" charset="0"/>
        </a:defRPr>
      </a:lvl3pPr>
      <a:lvl4pPr marL="17399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sym typeface="Gill Sans" charset="0"/>
        </a:defRPr>
      </a:lvl4pPr>
      <a:lvl5pPr marL="20828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sym typeface="Gill Sans" charset="0"/>
        </a:defRPr>
      </a:lvl5pPr>
      <a:lvl6pPr marL="2540000" indent="-444500" algn="l" rtl="0" fontAlgn="base">
        <a:spcBef>
          <a:spcPts val="18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sym typeface="Gill Sans" charset="0"/>
        </a:defRPr>
      </a:lvl6pPr>
      <a:lvl7pPr marL="2997200" indent="-444500" algn="l" rtl="0" fontAlgn="base">
        <a:spcBef>
          <a:spcPts val="18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sym typeface="Gill Sans" charset="0"/>
        </a:defRPr>
      </a:lvl7pPr>
      <a:lvl8pPr marL="3454400" indent="-444500" algn="l" rtl="0" fontAlgn="base">
        <a:spcBef>
          <a:spcPts val="18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sym typeface="Gill Sans" charset="0"/>
        </a:defRPr>
      </a:lvl8pPr>
      <a:lvl9pPr marL="3911600" indent="-444500" algn="l" rtl="0" fontAlgn="base">
        <a:spcBef>
          <a:spcPts val="1800"/>
        </a:spcBef>
        <a:spcAft>
          <a:spcPct val="0"/>
        </a:spcAft>
        <a:buSzPct val="171000"/>
        <a:buFont typeface="Lucida Grande" charset="0"/>
        <a:buChar char="•"/>
        <a:defRPr sz="3200">
          <a:solidFill>
            <a:schemeClr val="tx1"/>
          </a:solidFill>
          <a:latin typeface="+mn-lt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65200"/>
            <a:ext cx="7112000" cy="5689600"/>
          </a:xfrm>
          <a:prstGeom prst="rect">
            <a:avLst/>
          </a:prstGeom>
          <a:noFill/>
          <a:ln>
            <a:noFill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2"/>
          <p:cNvSpPr>
            <a:spLocks noChangeArrowheads="1"/>
          </p:cNvSpPr>
          <p:nvPr>
            <p:ph type="title"/>
          </p:nvPr>
        </p:nvSpPr>
        <p:spPr>
          <a:xfrm>
            <a:off x="990600" y="1879600"/>
            <a:ext cx="8178800" cy="2578100"/>
          </a:xfrm>
        </p:spPr>
        <p:txBody>
          <a:bodyPr/>
          <a:lstStyle/>
          <a:p>
            <a:pPr eaLnBrk="1" hangingPunct="1"/>
            <a:r>
              <a:rPr lang="en-US" smtClean="0"/>
              <a:t>Introduction to Chemical Equations</a:t>
            </a:r>
          </a:p>
        </p:txBody>
      </p:sp>
      <p:sp>
        <p:nvSpPr>
          <p:cNvPr id="14340" name="Rectangle 3"/>
          <p:cNvSpPr>
            <a:spLocks noChangeArrowheads="1"/>
          </p:cNvSpPr>
          <p:nvPr>
            <p:ph type="body" idx="1"/>
          </p:nvPr>
        </p:nvSpPr>
        <p:spPr>
          <a:xfrm>
            <a:off x="990600" y="4483100"/>
            <a:ext cx="8178800" cy="889000"/>
          </a:xfrm>
        </p:spPr>
        <p:txBody>
          <a:bodyPr/>
          <a:lstStyle/>
          <a:p>
            <a:pPr marL="0" indent="0" eaLnBrk="1" hangingPunct="1"/>
            <a:r>
              <a:rPr lang="en-US" smtClean="0"/>
              <a:t>and Chemical Reactions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How it Works:</a:t>
            </a:r>
          </a:p>
        </p:txBody>
      </p:sp>
      <p:sp>
        <p:nvSpPr>
          <p:cNvPr id="23555" name="Rectangle 2"/>
          <p:cNvSpPr>
            <a:spLocks noChangeArrowheads="1"/>
          </p:cNvSpPr>
          <p:nvPr>
            <p:ph type="body" idx="1"/>
          </p:nvPr>
        </p:nvSpPr>
        <p:spPr>
          <a:xfrm>
            <a:off x="520700" y="2159000"/>
            <a:ext cx="9182100" cy="952500"/>
          </a:xfrm>
        </p:spPr>
        <p:txBody>
          <a:bodyPr/>
          <a:lstStyle/>
          <a:p>
            <a:pPr marL="254000" indent="0" eaLnBrk="1" hangingPunct="1"/>
            <a:r>
              <a:rPr lang="en-US" sz="4800" smtClean="0"/>
              <a:t>CH</a:t>
            </a:r>
            <a:r>
              <a:rPr lang="en-US" sz="4800" baseline="-6000" smtClean="0"/>
              <a:t>4</a:t>
            </a:r>
            <a:r>
              <a:rPr lang="en-US" sz="4800" smtClean="0"/>
              <a:t> + </a:t>
            </a:r>
            <a:r>
              <a:rPr lang="en-US" sz="4800" smtClean="0">
                <a:solidFill>
                  <a:srgbClr val="FF1D05"/>
                </a:solidFill>
              </a:rPr>
              <a:t>2</a:t>
            </a:r>
            <a:r>
              <a:rPr lang="en-US" sz="4800" smtClean="0"/>
              <a:t>O</a:t>
            </a:r>
            <a:r>
              <a:rPr lang="en-US" sz="4800" baseline="-6000" smtClean="0"/>
              <a:t>2</a:t>
            </a:r>
            <a:r>
              <a:rPr lang="en-US" sz="4800" smtClean="0"/>
              <a:t> ------&gt; CO</a:t>
            </a:r>
            <a:r>
              <a:rPr lang="en-US" sz="4800" baseline="-6000" smtClean="0"/>
              <a:t>2</a:t>
            </a:r>
            <a:r>
              <a:rPr lang="en-US" sz="4800" smtClean="0"/>
              <a:t> + </a:t>
            </a:r>
            <a:r>
              <a:rPr lang="en-US" sz="4800" smtClean="0">
                <a:solidFill>
                  <a:srgbClr val="FF1D05"/>
                </a:solidFill>
              </a:rPr>
              <a:t>2</a:t>
            </a:r>
            <a:r>
              <a:rPr lang="en-US" sz="4800" smtClean="0"/>
              <a:t>H</a:t>
            </a:r>
            <a:r>
              <a:rPr lang="en-US" sz="4800" baseline="-6000" smtClean="0"/>
              <a:t>2</a:t>
            </a:r>
            <a:r>
              <a:rPr lang="en-US" sz="4800" smtClean="0"/>
              <a:t>O</a:t>
            </a:r>
          </a:p>
          <a:p>
            <a:pPr marL="254000" indent="0" eaLnBrk="1" hangingPunct="1"/>
            <a:endParaRPr lang="en-US" smtClean="0"/>
          </a:p>
        </p:txBody>
      </p:sp>
      <p:sp>
        <p:nvSpPr>
          <p:cNvPr id="24579" name="Rectangle 3"/>
          <p:cNvSpPr>
            <a:spLocks/>
          </p:cNvSpPr>
          <p:nvPr/>
        </p:nvSpPr>
        <p:spPr bwMode="auto">
          <a:xfrm>
            <a:off x="1660525" y="3670300"/>
            <a:ext cx="2259013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1 - carbon</a:t>
            </a:r>
          </a:p>
          <a:p>
            <a:r>
              <a:rPr lang="en-US">
                <a:solidFill>
                  <a:schemeClr val="tx1"/>
                </a:solidFill>
              </a:rPr>
              <a:t>4 - hydrogen</a:t>
            </a:r>
          </a:p>
          <a:p>
            <a:r>
              <a:rPr lang="en-US">
                <a:solidFill>
                  <a:srgbClr val="FF1D05"/>
                </a:solidFill>
              </a:rPr>
              <a:t>4</a:t>
            </a:r>
            <a:r>
              <a:rPr lang="en-US">
                <a:solidFill>
                  <a:schemeClr val="tx1"/>
                </a:solidFill>
              </a:rPr>
              <a:t> - oxygen</a:t>
            </a:r>
          </a:p>
        </p:txBody>
      </p:sp>
      <p:sp>
        <p:nvSpPr>
          <p:cNvPr id="24580" name="Rectangle 4"/>
          <p:cNvSpPr>
            <a:spLocks/>
          </p:cNvSpPr>
          <p:nvPr/>
        </p:nvSpPr>
        <p:spPr bwMode="auto">
          <a:xfrm>
            <a:off x="6499225" y="3670300"/>
            <a:ext cx="2259013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1 - carbon</a:t>
            </a:r>
          </a:p>
          <a:p>
            <a:r>
              <a:rPr lang="en-US">
                <a:solidFill>
                  <a:schemeClr val="tx1"/>
                </a:solidFill>
              </a:rPr>
              <a:t>4 - hydrogen</a:t>
            </a:r>
          </a:p>
          <a:p>
            <a:r>
              <a:rPr lang="en-US">
                <a:solidFill>
                  <a:srgbClr val="FF1D05"/>
                </a:solidFill>
              </a:rPr>
              <a:t>4</a:t>
            </a:r>
            <a:r>
              <a:rPr lang="en-US">
                <a:solidFill>
                  <a:schemeClr val="tx1"/>
                </a:solidFill>
              </a:rPr>
              <a:t> - oxygen</a:t>
            </a:r>
          </a:p>
        </p:txBody>
      </p:sp>
      <p:sp>
        <p:nvSpPr>
          <p:cNvPr id="24581" name="Rectangle 5"/>
          <p:cNvSpPr>
            <a:spLocks/>
          </p:cNvSpPr>
          <p:nvPr/>
        </p:nvSpPr>
        <p:spPr bwMode="auto">
          <a:xfrm>
            <a:off x="2228850" y="6261100"/>
            <a:ext cx="5694363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This equation is NOW “balanced”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utoUpdateAnimBg="0"/>
      <p:bldP spid="24580" grpId="0" autoUpdateAnimBg="0"/>
      <p:bldP spid="24581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>
            <a:spLocks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Balancing is Trial and Error!!</a:t>
            </a:r>
          </a:p>
        </p:txBody>
      </p:sp>
      <p:sp>
        <p:nvSpPr>
          <p:cNvPr id="25602" name="Rectangle 2"/>
          <p:cNvSpPr>
            <a:spLocks noChangeArrowheads="1"/>
          </p:cNvSpPr>
          <p:nvPr>
            <p:ph type="body" idx="1"/>
          </p:nvPr>
        </p:nvSpPr>
        <p:spPr/>
        <p:txBody>
          <a:bodyPr/>
          <a:lstStyle/>
          <a:p>
            <a:pPr marL="698500" eaLnBrk="1" hangingPunct="1"/>
            <a:r>
              <a:rPr lang="en-US" smtClean="0"/>
              <a:t>You must play around with coefficients until the equation is balanced.</a:t>
            </a:r>
          </a:p>
          <a:p>
            <a:pPr marL="698500" eaLnBrk="1" hangingPunct="1"/>
            <a:r>
              <a:rPr lang="en-US" smtClean="0"/>
              <a:t>You may NOT change any subscripts in any of the reactant’s or product’s formulas</a:t>
            </a:r>
          </a:p>
          <a:p>
            <a:pPr marL="698500" eaLnBrk="1" hangingPunct="1"/>
            <a:r>
              <a:rPr lang="en-US" smtClean="0"/>
              <a:t>Use the smallest set of coefficients that will work correctly.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build="p" bldLvl="5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USE These Rules</a:t>
            </a:r>
          </a:p>
        </p:txBody>
      </p:sp>
      <p:sp>
        <p:nvSpPr>
          <p:cNvPr id="25603" name="Rectangle 3"/>
          <p:cNvSpPr>
            <a:spLocks noChangeArrowheads="1"/>
          </p:cNvSpPr>
          <p:nvPr>
            <p:ph type="body" idx="1"/>
          </p:nvPr>
        </p:nvSpPr>
        <p:spPr/>
        <p:txBody>
          <a:bodyPr/>
          <a:lstStyle/>
          <a:p>
            <a:pPr marL="673100" indent="-457200" eaLnBrk="1" hangingPunct="1">
              <a:buSzPct val="100000"/>
              <a:buFont typeface="Gill Sans" charset="0"/>
              <a:buAutoNum type="arabicParenR"/>
            </a:pPr>
            <a:r>
              <a:rPr lang="en-US" sz="2400" smtClean="0"/>
              <a:t>Balance the non Oxygen and Hydrogen elements</a:t>
            </a:r>
          </a:p>
          <a:p>
            <a:pPr marL="673100" indent="-457200" eaLnBrk="1" hangingPunct="1">
              <a:buSzPct val="100000"/>
              <a:buFont typeface="Gill Sans" charset="0"/>
              <a:buAutoNum type="arabicParenR"/>
            </a:pPr>
            <a:r>
              <a:rPr lang="en-US" sz="2400" smtClean="0"/>
              <a:t>Balance the Hydrogen</a:t>
            </a:r>
          </a:p>
          <a:p>
            <a:pPr marL="673100" indent="-457200" eaLnBrk="1" hangingPunct="1">
              <a:buSzPct val="100000"/>
              <a:buFont typeface="Gill Sans" charset="0"/>
              <a:buAutoNum type="arabicParenR"/>
            </a:pPr>
            <a:r>
              <a:rPr lang="en-US" sz="2400" smtClean="0"/>
              <a:t>Balance the Oxygen</a:t>
            </a:r>
          </a:p>
          <a:p>
            <a:pPr marL="673100" indent="-457200" eaLnBrk="1" hangingPunct="1">
              <a:buSzPct val="100000"/>
              <a:buFont typeface="Gill Sans" charset="0"/>
              <a:buAutoNum type="arabicParenR"/>
            </a:pPr>
            <a:r>
              <a:rPr lang="en-US" sz="2400" smtClean="0"/>
              <a:t>Check all the atoms</a:t>
            </a:r>
          </a:p>
          <a:p>
            <a:pPr marL="673100" indent="-457200" eaLnBrk="1" hangingPunct="1">
              <a:buSzPct val="100000"/>
              <a:buFont typeface="Gill Sans" charset="0"/>
              <a:buAutoNum type="arabicParenR"/>
            </a:pPr>
            <a:r>
              <a:rPr lang="en-US" sz="2400" smtClean="0"/>
              <a:t>If needed increase the first non Oxygen/Hydrogen element coefficient by one</a:t>
            </a:r>
          </a:p>
          <a:p>
            <a:pPr marL="673100" indent="-457200" eaLnBrk="1" hangingPunct="1">
              <a:buSzPct val="100000"/>
              <a:buFont typeface="Gill Sans" charset="0"/>
              <a:buAutoNum type="arabicParenR"/>
            </a:pPr>
            <a:r>
              <a:rPr lang="en-US" sz="2400" smtClean="0"/>
              <a:t>Repeat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DO these:</a:t>
            </a:r>
          </a:p>
        </p:txBody>
      </p:sp>
      <p:sp>
        <p:nvSpPr>
          <p:cNvPr id="2" name="Rectangle 2"/>
          <p:cNvSpPr>
            <a:spLocks noChangeArrowheads="1"/>
          </p:cNvSpPr>
          <p:nvPr>
            <p:ph type="body" idx="1"/>
          </p:nvPr>
        </p:nvSpPr>
        <p:spPr>
          <a:xfrm>
            <a:off x="165100" y="2159000"/>
            <a:ext cx="9474200" cy="4470400"/>
          </a:xfrm>
        </p:spPr>
        <p:txBody>
          <a:bodyPr/>
          <a:lstStyle/>
          <a:p>
            <a:pPr marL="254000" indent="0" eaLnBrk="1" hangingPunct="1"/>
            <a:r>
              <a:rPr lang="en-US" smtClean="0"/>
              <a:t>__ K  + __ H</a:t>
            </a:r>
            <a:r>
              <a:rPr lang="en-US" baseline="-6000" smtClean="0"/>
              <a:t>2</a:t>
            </a:r>
            <a:r>
              <a:rPr lang="en-US" smtClean="0"/>
              <a:t>O  ------&gt;  __ KOH  + __ H</a:t>
            </a:r>
            <a:r>
              <a:rPr lang="en-US" baseline="-6000" smtClean="0"/>
              <a:t>2</a:t>
            </a:r>
            <a:endParaRPr lang="en-US" smtClean="0"/>
          </a:p>
          <a:p>
            <a:pPr marL="254000" indent="0" eaLnBrk="1" hangingPunct="1"/>
            <a:r>
              <a:rPr lang="en-US" smtClean="0">
                <a:solidFill>
                  <a:srgbClr val="FF1D05"/>
                </a:solidFill>
              </a:rPr>
              <a:t>2</a:t>
            </a:r>
            <a:r>
              <a:rPr lang="en-US" smtClean="0"/>
              <a:t> K  + </a:t>
            </a:r>
            <a:r>
              <a:rPr lang="en-US" smtClean="0">
                <a:solidFill>
                  <a:srgbClr val="FF1D05"/>
                </a:solidFill>
              </a:rPr>
              <a:t>2</a:t>
            </a:r>
            <a:r>
              <a:rPr lang="en-US" smtClean="0"/>
              <a:t> H</a:t>
            </a:r>
            <a:r>
              <a:rPr lang="en-US" baseline="-6000" smtClean="0"/>
              <a:t>2</a:t>
            </a:r>
            <a:r>
              <a:rPr lang="en-US" smtClean="0"/>
              <a:t>O  ------&gt;  </a:t>
            </a:r>
            <a:r>
              <a:rPr lang="en-US" smtClean="0">
                <a:solidFill>
                  <a:srgbClr val="FF1D05"/>
                </a:solidFill>
              </a:rPr>
              <a:t>2</a:t>
            </a:r>
            <a:r>
              <a:rPr lang="en-US" smtClean="0"/>
              <a:t> KOH  + __ H</a:t>
            </a:r>
            <a:r>
              <a:rPr lang="en-US" baseline="-6000" smtClean="0"/>
              <a:t>2</a:t>
            </a:r>
            <a:endParaRPr lang="en-US" smtClean="0"/>
          </a:p>
          <a:p>
            <a:pPr marL="254000" indent="0" eaLnBrk="1" hangingPunct="1"/>
            <a:endParaRPr lang="en-US" smtClean="0"/>
          </a:p>
          <a:p>
            <a:pPr marL="254000" indent="0" eaLnBrk="1" hangingPunct="1"/>
            <a:r>
              <a:rPr lang="en-US" smtClean="0"/>
              <a:t>__ KBr  + __ H</a:t>
            </a:r>
            <a:r>
              <a:rPr lang="en-US" baseline="-6000" smtClean="0"/>
              <a:t>3</a:t>
            </a:r>
            <a:r>
              <a:rPr lang="en-US" smtClean="0"/>
              <a:t>PO</a:t>
            </a:r>
            <a:r>
              <a:rPr lang="en-US" baseline="-6000" smtClean="0"/>
              <a:t>4</a:t>
            </a:r>
            <a:r>
              <a:rPr lang="en-US" smtClean="0"/>
              <a:t> ----&gt; __ K</a:t>
            </a:r>
            <a:r>
              <a:rPr lang="en-US" baseline="-6000" smtClean="0"/>
              <a:t>3</a:t>
            </a:r>
            <a:r>
              <a:rPr lang="en-US" smtClean="0"/>
              <a:t>PO</a:t>
            </a:r>
            <a:r>
              <a:rPr lang="en-US" baseline="-6000" smtClean="0"/>
              <a:t>4</a:t>
            </a:r>
            <a:r>
              <a:rPr lang="en-US" smtClean="0"/>
              <a:t>  + __ HBr</a:t>
            </a:r>
          </a:p>
          <a:p>
            <a:pPr marL="254000" indent="0" eaLnBrk="1" hangingPunct="1"/>
            <a:r>
              <a:rPr lang="en-US" smtClean="0">
                <a:solidFill>
                  <a:srgbClr val="FF1D05"/>
                </a:solidFill>
              </a:rPr>
              <a:t>3</a:t>
            </a:r>
            <a:r>
              <a:rPr lang="en-US" smtClean="0"/>
              <a:t> KBr  + __ H</a:t>
            </a:r>
            <a:r>
              <a:rPr lang="en-US" baseline="-6000" smtClean="0"/>
              <a:t>3</a:t>
            </a:r>
            <a:r>
              <a:rPr lang="en-US" smtClean="0"/>
              <a:t>PO</a:t>
            </a:r>
            <a:r>
              <a:rPr lang="en-US" baseline="-6000" smtClean="0"/>
              <a:t>4</a:t>
            </a:r>
            <a:r>
              <a:rPr lang="en-US" smtClean="0"/>
              <a:t> ----&gt; __ K</a:t>
            </a:r>
            <a:r>
              <a:rPr lang="en-US" baseline="-6000" smtClean="0"/>
              <a:t>3</a:t>
            </a:r>
            <a:r>
              <a:rPr lang="en-US" smtClean="0"/>
              <a:t>PO</a:t>
            </a:r>
            <a:r>
              <a:rPr lang="en-US" baseline="-6000" smtClean="0"/>
              <a:t>4</a:t>
            </a:r>
            <a:r>
              <a:rPr lang="en-US" smtClean="0"/>
              <a:t>  + </a:t>
            </a:r>
            <a:r>
              <a:rPr lang="en-US" smtClean="0">
                <a:solidFill>
                  <a:srgbClr val="FF1D05"/>
                </a:solidFill>
              </a:rPr>
              <a:t>3</a:t>
            </a:r>
            <a:r>
              <a:rPr lang="en-US" smtClean="0"/>
              <a:t> HBr</a:t>
            </a:r>
          </a:p>
          <a:p>
            <a:pPr marL="254000" indent="0" eaLnBrk="1" hangingPunct="1"/>
            <a:endParaRPr lang="en-US" smtClean="0"/>
          </a:p>
        </p:txBody>
      </p:sp>
      <p:sp>
        <p:nvSpPr>
          <p:cNvPr id="26627" name="Rectangle 3"/>
          <p:cNvSpPr>
            <a:spLocks/>
          </p:cNvSpPr>
          <p:nvPr/>
        </p:nvSpPr>
        <p:spPr bwMode="auto">
          <a:xfrm>
            <a:off x="2598738" y="6692900"/>
            <a:ext cx="49561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Remember, a blank means “1”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5" autoUpdateAnimBg="0"/>
      <p:bldP spid="26627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CHALLENGE!</a:t>
            </a:r>
          </a:p>
        </p:txBody>
      </p:sp>
      <p:sp>
        <p:nvSpPr>
          <p:cNvPr id="2" name="Rectangle 2"/>
          <p:cNvSpPr>
            <a:spLocks noChangeArrowheads="1"/>
          </p:cNvSpPr>
          <p:nvPr>
            <p:ph type="body" idx="1"/>
          </p:nvPr>
        </p:nvSpPr>
        <p:spPr/>
        <p:txBody>
          <a:bodyPr/>
          <a:lstStyle/>
          <a:p>
            <a:pPr marL="254000" indent="0" eaLnBrk="1" hangingPunct="1"/>
            <a:r>
              <a:rPr lang="en-US" smtClean="0"/>
              <a:t>__ NH</a:t>
            </a:r>
            <a:r>
              <a:rPr lang="en-US" baseline="-6000" smtClean="0"/>
              <a:t>3</a:t>
            </a:r>
            <a:r>
              <a:rPr lang="en-US" smtClean="0"/>
              <a:t>  + __ O</a:t>
            </a:r>
            <a:r>
              <a:rPr lang="en-US" baseline="-6000" smtClean="0"/>
              <a:t>2</a:t>
            </a:r>
            <a:r>
              <a:rPr lang="en-US" smtClean="0"/>
              <a:t> -------&gt;  __ NO  + __ H</a:t>
            </a:r>
            <a:r>
              <a:rPr lang="en-US" baseline="-6000" smtClean="0"/>
              <a:t>2</a:t>
            </a:r>
            <a:r>
              <a:rPr lang="en-US" smtClean="0"/>
              <a:t>O</a:t>
            </a:r>
          </a:p>
          <a:p>
            <a:pPr marL="254000" indent="0" eaLnBrk="1" hangingPunct="1"/>
            <a:r>
              <a:rPr lang="en-US" smtClean="0">
                <a:solidFill>
                  <a:srgbClr val="FF1D05"/>
                </a:solidFill>
              </a:rPr>
              <a:t>4</a:t>
            </a:r>
            <a:r>
              <a:rPr lang="en-US" smtClean="0"/>
              <a:t> NH</a:t>
            </a:r>
            <a:r>
              <a:rPr lang="en-US" baseline="-6000" smtClean="0"/>
              <a:t>3</a:t>
            </a:r>
            <a:r>
              <a:rPr lang="en-US" smtClean="0"/>
              <a:t>  +   </a:t>
            </a:r>
            <a:r>
              <a:rPr lang="en-US" smtClean="0">
                <a:solidFill>
                  <a:srgbClr val="FF1D05"/>
                </a:solidFill>
              </a:rPr>
              <a:t>5</a:t>
            </a:r>
            <a:r>
              <a:rPr lang="en-US" smtClean="0"/>
              <a:t> O</a:t>
            </a:r>
            <a:r>
              <a:rPr lang="en-US" baseline="-6000" smtClean="0"/>
              <a:t>2</a:t>
            </a:r>
            <a:r>
              <a:rPr lang="en-US" smtClean="0"/>
              <a:t> -------&gt;  </a:t>
            </a:r>
            <a:r>
              <a:rPr lang="en-US" smtClean="0">
                <a:solidFill>
                  <a:srgbClr val="FF1D05"/>
                </a:solidFill>
              </a:rPr>
              <a:t>4</a:t>
            </a:r>
            <a:r>
              <a:rPr lang="en-US" smtClean="0"/>
              <a:t> NO    +   </a:t>
            </a:r>
            <a:r>
              <a:rPr lang="en-US" smtClean="0">
                <a:solidFill>
                  <a:srgbClr val="FF1D05"/>
                </a:solidFill>
              </a:rPr>
              <a:t>6</a:t>
            </a:r>
            <a:r>
              <a:rPr lang="en-US" smtClean="0"/>
              <a:t> H</a:t>
            </a:r>
            <a:r>
              <a:rPr lang="en-US" baseline="-6000" smtClean="0"/>
              <a:t>2</a:t>
            </a:r>
            <a:r>
              <a:rPr lang="en-US" smtClean="0"/>
              <a:t>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5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Bonus:</a:t>
            </a:r>
          </a:p>
        </p:txBody>
      </p:sp>
      <p:sp>
        <p:nvSpPr>
          <p:cNvPr id="28675" name="Rectangle 2"/>
          <p:cNvSpPr>
            <a:spLocks noChangeArrowheads="1"/>
          </p:cNvSpPr>
          <p:nvPr>
            <p:ph type="body" idx="1"/>
          </p:nvPr>
        </p:nvSpPr>
        <p:spPr>
          <a:xfrm>
            <a:off x="190500" y="2565400"/>
            <a:ext cx="9779000" cy="1612900"/>
          </a:xfrm>
        </p:spPr>
        <p:txBody>
          <a:bodyPr/>
          <a:lstStyle/>
          <a:p>
            <a:pPr marL="254000" indent="0" eaLnBrk="1" hangingPunct="1"/>
            <a:r>
              <a:rPr lang="en-US" sz="2800" smtClean="0"/>
              <a:t>__C</a:t>
            </a:r>
            <a:r>
              <a:rPr lang="en-US" sz="2800" baseline="-6000" smtClean="0"/>
              <a:t>3</a:t>
            </a:r>
            <a:r>
              <a:rPr lang="en-US" sz="2800" smtClean="0"/>
              <a:t>H</a:t>
            </a:r>
            <a:r>
              <a:rPr lang="en-US" sz="2800" baseline="-6000" smtClean="0"/>
              <a:t>5</a:t>
            </a:r>
            <a:r>
              <a:rPr lang="en-US" sz="2800" smtClean="0"/>
              <a:t>(NO</a:t>
            </a:r>
            <a:r>
              <a:rPr lang="en-US" sz="2800" baseline="-6000" smtClean="0"/>
              <a:t>3</a:t>
            </a:r>
            <a:r>
              <a:rPr lang="en-US" sz="2800" smtClean="0"/>
              <a:t>)</a:t>
            </a:r>
            <a:r>
              <a:rPr lang="en-US" sz="2800" baseline="-6000" smtClean="0"/>
              <a:t>3</a:t>
            </a:r>
            <a:r>
              <a:rPr lang="en-US" sz="2800" smtClean="0"/>
              <a:t> -----&gt;  __ CO</a:t>
            </a:r>
            <a:r>
              <a:rPr lang="en-US" sz="2800" baseline="-6000" smtClean="0"/>
              <a:t>2</a:t>
            </a:r>
            <a:r>
              <a:rPr lang="en-US" sz="2800" smtClean="0"/>
              <a:t> + __ H</a:t>
            </a:r>
            <a:r>
              <a:rPr lang="en-US" sz="2800" baseline="-6000" smtClean="0"/>
              <a:t>2</a:t>
            </a:r>
            <a:r>
              <a:rPr lang="en-US" sz="2800" smtClean="0"/>
              <a:t>O + __ N</a:t>
            </a:r>
            <a:r>
              <a:rPr lang="en-US" sz="2800" baseline="-6000" smtClean="0"/>
              <a:t>2</a:t>
            </a:r>
            <a:r>
              <a:rPr lang="en-US" sz="2800" smtClean="0"/>
              <a:t> + __ O</a:t>
            </a:r>
            <a:r>
              <a:rPr lang="en-US" sz="2800" baseline="-6000" smtClean="0"/>
              <a:t>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Law of Conservation of Matter</a:t>
            </a:r>
          </a:p>
        </p:txBody>
      </p:sp>
      <p:sp>
        <p:nvSpPr>
          <p:cNvPr id="16386" name="Rectangle 2"/>
          <p:cNvSpPr>
            <a:spLocks noChangeArrowheads="1"/>
          </p:cNvSpPr>
          <p:nvPr>
            <p:ph type="body" idx="1"/>
          </p:nvPr>
        </p:nvSpPr>
        <p:spPr/>
        <p:txBody>
          <a:bodyPr/>
          <a:lstStyle/>
          <a:p>
            <a:pPr marL="254000" indent="0" eaLnBrk="1" hangingPunct="1"/>
            <a:r>
              <a:rPr lang="en-US" smtClean="0"/>
              <a:t>Matter can NOT be created or destroyed, but it can be rearranged.</a:t>
            </a:r>
          </a:p>
          <a:p>
            <a:pPr marL="254000" indent="0" eaLnBrk="1" hangingPunct="1"/>
            <a:endParaRPr lang="en-US" smtClean="0"/>
          </a:p>
          <a:p>
            <a:pPr marL="254000" indent="0" eaLnBrk="1" hangingPunct="1"/>
            <a:r>
              <a:rPr lang="en-US" smtClean="0"/>
              <a:t>It is the rearrangements of matter that we observe during chemical reactions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build="p" bldLvl="5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ChangeArrowheads="1"/>
          </p:cNvSpPr>
          <p:nvPr>
            <p:ph type="title"/>
          </p:nvPr>
        </p:nvSpPr>
        <p:spPr>
          <a:xfrm>
            <a:off x="4927600" y="660400"/>
            <a:ext cx="4584700" cy="3454400"/>
          </a:xfrm>
        </p:spPr>
        <p:txBody>
          <a:bodyPr/>
          <a:lstStyle/>
          <a:p>
            <a:pPr eaLnBrk="1" hangingPunct="1"/>
            <a:r>
              <a:rPr lang="en-US" smtClean="0"/>
              <a:t>How do we know when a reaction is happening?</a:t>
            </a:r>
          </a:p>
        </p:txBody>
      </p:sp>
      <p:sp>
        <p:nvSpPr>
          <p:cNvPr id="17410" name="Rectangle 2"/>
          <p:cNvSpPr>
            <a:spLocks noChangeArrowheads="1"/>
          </p:cNvSpPr>
          <p:nvPr>
            <p:ph type="body" idx="1"/>
          </p:nvPr>
        </p:nvSpPr>
        <p:spPr>
          <a:xfrm>
            <a:off x="4927600" y="4178300"/>
            <a:ext cx="4584700" cy="2768600"/>
          </a:xfrm>
        </p:spPr>
        <p:txBody>
          <a:bodyPr anchor="ctr"/>
          <a:lstStyle/>
          <a:p>
            <a:pPr marL="1270000" indent="-381000" algn="l" eaLnBrk="1" hangingPunct="1">
              <a:buFont typeface="Lucida Grande" charset="0"/>
              <a:buChar char="‣"/>
            </a:pPr>
            <a:r>
              <a:rPr lang="en-US" smtClean="0"/>
              <a:t>Color Change</a:t>
            </a:r>
          </a:p>
          <a:p>
            <a:pPr marL="1270000" indent="-381000" algn="l" eaLnBrk="1" hangingPunct="1">
              <a:buFont typeface="Lucida Grande" charset="0"/>
              <a:buChar char="‣"/>
            </a:pPr>
            <a:r>
              <a:rPr lang="en-US" smtClean="0"/>
              <a:t>Gas Produced</a:t>
            </a:r>
          </a:p>
          <a:p>
            <a:pPr marL="1270000" indent="-381000" algn="l" eaLnBrk="1" hangingPunct="1">
              <a:buFont typeface="Lucida Grande" charset="0"/>
              <a:buChar char="‣"/>
            </a:pPr>
            <a:r>
              <a:rPr lang="en-US" smtClean="0"/>
              <a:t>Change in Temperature</a:t>
            </a:r>
          </a:p>
          <a:p>
            <a:pPr marL="1270000" indent="-381000" algn="l" eaLnBrk="1" hangingPunct="1">
              <a:buFont typeface="Lucida Grande" charset="0"/>
              <a:buChar char="‣"/>
            </a:pPr>
            <a:r>
              <a:rPr lang="en-US" smtClean="0"/>
              <a:t>Solid materials form</a:t>
            </a:r>
          </a:p>
          <a:p>
            <a:pPr marL="1270000" indent="-381000" algn="l" eaLnBrk="1" hangingPunct="1">
              <a:buFont typeface="Lucida Grande" charset="0"/>
              <a:buChar char="‣"/>
            </a:pPr>
            <a:r>
              <a:rPr lang="en-US" smtClean="0"/>
              <a:t>Flame Occurs</a:t>
            </a:r>
          </a:p>
        </p:txBody>
      </p:sp>
      <p:pic>
        <p:nvPicPr>
          <p:cNvPr id="1638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" y="647700"/>
            <a:ext cx="4027488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build="p" bldLvl="5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>
            <p:ph type="title"/>
          </p:nvPr>
        </p:nvSpPr>
        <p:spPr>
          <a:xfrm>
            <a:off x="990600" y="203200"/>
            <a:ext cx="8178800" cy="4406900"/>
          </a:xfrm>
        </p:spPr>
        <p:txBody>
          <a:bodyPr/>
          <a:lstStyle/>
          <a:p>
            <a:pPr eaLnBrk="1" hangingPunct="1"/>
            <a:r>
              <a:rPr lang="en-US" smtClean="0"/>
              <a:t>EVERY Chemical Reaction can be Described by an Equation</a:t>
            </a:r>
          </a:p>
        </p:txBody>
      </p:sp>
      <p:sp>
        <p:nvSpPr>
          <p:cNvPr id="17411" name="Rectangle 2"/>
          <p:cNvSpPr>
            <a:spLocks noChangeArrowheads="1"/>
          </p:cNvSpPr>
          <p:nvPr>
            <p:ph type="body" idx="1"/>
          </p:nvPr>
        </p:nvSpPr>
        <p:spPr>
          <a:xfrm>
            <a:off x="990600" y="4635500"/>
            <a:ext cx="8178800" cy="990600"/>
          </a:xfrm>
        </p:spPr>
        <p:txBody>
          <a:bodyPr/>
          <a:lstStyle/>
          <a:p>
            <a:pPr marL="698500" eaLnBrk="1" hangingPunct="1"/>
            <a:r>
              <a:rPr lang="en-US" sz="2800" smtClean="0"/>
              <a:t>An equation shows </a:t>
            </a:r>
            <a:r>
              <a:rPr lang="en-US" sz="2800" u="sng" smtClean="0"/>
              <a:t>reactants</a:t>
            </a:r>
            <a:r>
              <a:rPr lang="en-US" sz="2800" smtClean="0"/>
              <a:t> and </a:t>
            </a:r>
            <a:r>
              <a:rPr lang="en-US" sz="2800" u="sng" smtClean="0"/>
              <a:t>products</a:t>
            </a:r>
            <a:r>
              <a:rPr lang="en-US" sz="2800" smtClean="0"/>
              <a:t>.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912813" y="5410200"/>
            <a:ext cx="4268787" cy="1295400"/>
            <a:chOff x="0" y="0"/>
            <a:chExt cx="2688" cy="816"/>
          </a:xfrm>
        </p:grpSpPr>
        <p:sp>
          <p:nvSpPr>
            <p:cNvPr id="17416" name="Rectangle 4"/>
            <p:cNvSpPr>
              <a:spLocks/>
            </p:cNvSpPr>
            <p:nvPr/>
          </p:nvSpPr>
          <p:spPr bwMode="auto">
            <a:xfrm>
              <a:off x="0" y="480"/>
              <a:ext cx="1661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</a:rPr>
                <a:t>Start a reaction</a:t>
              </a:r>
            </a:p>
          </p:txBody>
        </p:sp>
        <p:sp>
          <p:nvSpPr>
            <p:cNvPr id="17417" name="Line 5"/>
            <p:cNvSpPr>
              <a:spLocks noChangeShapeType="1"/>
            </p:cNvSpPr>
            <p:nvPr/>
          </p:nvSpPr>
          <p:spPr bwMode="auto">
            <a:xfrm flipH="1">
              <a:off x="1744" y="0"/>
              <a:ext cx="944" cy="647"/>
            </a:xfrm>
            <a:prstGeom prst="line">
              <a:avLst/>
            </a:prstGeom>
            <a:noFill/>
            <a:ln w="63500">
              <a:solidFill>
                <a:srgbClr val="007EFE"/>
              </a:solidFill>
              <a:round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6194425" y="5499100"/>
            <a:ext cx="3302000" cy="1206500"/>
            <a:chOff x="0" y="0"/>
            <a:chExt cx="2079" cy="760"/>
          </a:xfrm>
        </p:grpSpPr>
        <p:sp>
          <p:nvSpPr>
            <p:cNvPr id="17414" name="Rectangle 7"/>
            <p:cNvSpPr>
              <a:spLocks/>
            </p:cNvSpPr>
            <p:nvPr/>
          </p:nvSpPr>
          <p:spPr bwMode="auto">
            <a:xfrm>
              <a:off x="0" y="424"/>
              <a:ext cx="2079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</a:rPr>
                <a:t>Result of a reaction</a:t>
              </a:r>
            </a:p>
          </p:txBody>
        </p:sp>
        <p:sp>
          <p:nvSpPr>
            <p:cNvPr id="17415" name="Line 8"/>
            <p:cNvSpPr>
              <a:spLocks noChangeShapeType="1"/>
            </p:cNvSpPr>
            <p:nvPr/>
          </p:nvSpPr>
          <p:spPr bwMode="auto">
            <a:xfrm>
              <a:off x="1025" y="0"/>
              <a:ext cx="0" cy="384"/>
            </a:xfrm>
            <a:prstGeom prst="line">
              <a:avLst/>
            </a:prstGeom>
            <a:noFill/>
            <a:ln w="63500">
              <a:solidFill>
                <a:srgbClr val="007EFE"/>
              </a:solidFill>
              <a:round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400" y="1524000"/>
            <a:ext cx="3352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19200"/>
            <a:ext cx="10160000" cy="883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Rectangle 3"/>
          <p:cNvSpPr>
            <a:spLocks noChangeArrowheads="1"/>
          </p:cNvSpPr>
          <p:nvPr>
            <p:ph type="title"/>
          </p:nvPr>
        </p:nvSpPr>
        <p:spPr>
          <a:xfrm>
            <a:off x="584200" y="457200"/>
            <a:ext cx="4584700" cy="1803400"/>
          </a:xfrm>
        </p:spPr>
        <p:txBody>
          <a:bodyPr/>
          <a:lstStyle/>
          <a:p>
            <a:pPr eaLnBrk="1" hangingPunct="1"/>
            <a:r>
              <a:rPr lang="en-US" smtClean="0"/>
              <a:t>When wood burns...</a:t>
            </a:r>
          </a:p>
        </p:txBody>
      </p:sp>
      <p:sp>
        <p:nvSpPr>
          <p:cNvPr id="19460" name="Rectangle 4"/>
          <p:cNvSpPr>
            <a:spLocks noChangeArrowheads="1"/>
          </p:cNvSpPr>
          <p:nvPr>
            <p:ph type="body" idx="1"/>
          </p:nvPr>
        </p:nvSpPr>
        <p:spPr>
          <a:xfrm>
            <a:off x="508000" y="2286000"/>
            <a:ext cx="4584700" cy="3810000"/>
          </a:xfrm>
        </p:spPr>
        <p:txBody>
          <a:bodyPr/>
          <a:lstStyle/>
          <a:p>
            <a:pPr marL="0" indent="0" eaLnBrk="1" hangingPunct="1"/>
            <a:r>
              <a:rPr lang="en-US" smtClean="0"/>
              <a:t>A chemical reaction is happening!</a:t>
            </a:r>
          </a:p>
          <a:p>
            <a:pPr marL="0" indent="0" eaLnBrk="1" hangingPunct="1">
              <a:spcBef>
                <a:spcPts val="2000"/>
              </a:spcBef>
            </a:pPr>
            <a:r>
              <a:rPr lang="en-US" smtClean="0"/>
              <a:t>Matter is being rearranged, but NO mass is lost.</a:t>
            </a:r>
          </a:p>
          <a:p>
            <a:pPr marL="0" indent="0" eaLnBrk="1" hangingPunct="1">
              <a:spcBef>
                <a:spcPts val="2000"/>
              </a:spcBef>
            </a:pPr>
            <a:r>
              <a:rPr lang="en-US" smtClean="0"/>
              <a:t>If you were to collect all of the products and measure their mass, it would be equal to the original mass of the wood.</a:t>
            </a:r>
          </a:p>
        </p:txBody>
      </p:sp>
      <p:sp>
        <p:nvSpPr>
          <p:cNvPr id="19461" name="Rectangle 5"/>
          <p:cNvSpPr>
            <a:spLocks/>
          </p:cNvSpPr>
          <p:nvPr/>
        </p:nvSpPr>
        <p:spPr bwMode="auto">
          <a:xfrm>
            <a:off x="1871663" y="6108700"/>
            <a:ext cx="6408737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Mass of Reactants = Mass of Products</a:t>
            </a:r>
          </a:p>
          <a:p>
            <a:r>
              <a:rPr lang="en-US">
                <a:solidFill>
                  <a:schemeClr val="tx1"/>
                </a:solidFill>
              </a:rPr>
              <a:t>(Law of Conservation of Matter)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build="p" bldLvl="5" autoUpdateAnimBg="0"/>
      <p:bldP spid="19461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Every Equation MUST be “Balanced”</a:t>
            </a:r>
          </a:p>
        </p:txBody>
      </p:sp>
      <p:sp>
        <p:nvSpPr>
          <p:cNvPr id="20482" name="Rectangle 2"/>
          <p:cNvSpPr>
            <a:spLocks noChangeArrowheads="1"/>
          </p:cNvSpPr>
          <p:nvPr>
            <p:ph type="body" idx="1"/>
          </p:nvPr>
        </p:nvSpPr>
        <p:spPr/>
        <p:txBody>
          <a:bodyPr/>
          <a:lstStyle/>
          <a:p>
            <a:pPr marL="698500" eaLnBrk="1" hangingPunct="1"/>
            <a:r>
              <a:rPr lang="en-US" smtClean="0"/>
              <a:t>By “balancing” an equation, we are satisfying the Law of Conservation of Matter.</a:t>
            </a:r>
          </a:p>
          <a:p>
            <a:pPr marL="698500" eaLnBrk="1" hangingPunct="1"/>
            <a:r>
              <a:rPr lang="en-US" smtClean="0"/>
              <a:t>“Balancing” means that there are the SAME number and type of EACH atom on both sides of the equation.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build="p" bldLvl="5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Look at the Following Equation:</a:t>
            </a:r>
          </a:p>
        </p:txBody>
      </p:sp>
      <p:sp>
        <p:nvSpPr>
          <p:cNvPr id="20483" name="Rectangle 2"/>
          <p:cNvSpPr>
            <a:spLocks noChangeArrowheads="1"/>
          </p:cNvSpPr>
          <p:nvPr>
            <p:ph type="body" idx="1"/>
          </p:nvPr>
        </p:nvSpPr>
        <p:spPr/>
        <p:txBody>
          <a:bodyPr/>
          <a:lstStyle/>
          <a:p>
            <a:pPr marL="254000" indent="0" eaLnBrk="1" hangingPunct="1"/>
            <a:r>
              <a:rPr lang="en-US" sz="4800" smtClean="0"/>
              <a:t>CH</a:t>
            </a:r>
            <a:r>
              <a:rPr lang="en-US" sz="4800" baseline="-6000" smtClean="0"/>
              <a:t>4</a:t>
            </a:r>
            <a:r>
              <a:rPr lang="en-US" sz="4800" smtClean="0"/>
              <a:t> + O</a:t>
            </a:r>
            <a:r>
              <a:rPr lang="en-US" sz="4800" baseline="-6000" smtClean="0"/>
              <a:t>2</a:t>
            </a:r>
            <a:r>
              <a:rPr lang="en-US" sz="4800" smtClean="0"/>
              <a:t> ------&gt; CO</a:t>
            </a:r>
            <a:r>
              <a:rPr lang="en-US" sz="4800" baseline="-6000" smtClean="0"/>
              <a:t>2</a:t>
            </a:r>
            <a:r>
              <a:rPr lang="en-US" sz="4800" smtClean="0"/>
              <a:t> + H</a:t>
            </a:r>
            <a:r>
              <a:rPr lang="en-US" sz="4800" baseline="-6000" smtClean="0"/>
              <a:t>2</a:t>
            </a:r>
            <a:r>
              <a:rPr lang="en-US" sz="4800" smtClean="0"/>
              <a:t>O</a:t>
            </a:r>
          </a:p>
          <a:p>
            <a:pPr marL="254000" indent="0" eaLnBrk="1" hangingPunct="1"/>
            <a:endParaRPr lang="en-US" sz="4800" smtClean="0"/>
          </a:p>
          <a:p>
            <a:pPr marL="254000" indent="0" eaLnBrk="1" hangingPunct="1"/>
            <a:r>
              <a:rPr lang="en-US" sz="2400" smtClean="0"/>
              <a:t>Count the number of each type of atom on both sides of the equation. Do these numbers agree?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Here’s the Count</a:t>
            </a:r>
          </a:p>
        </p:txBody>
      </p:sp>
      <p:sp>
        <p:nvSpPr>
          <p:cNvPr id="21507" name="Rectangle 2"/>
          <p:cNvSpPr>
            <a:spLocks noChangeArrowheads="1"/>
          </p:cNvSpPr>
          <p:nvPr>
            <p:ph type="body" idx="1"/>
          </p:nvPr>
        </p:nvSpPr>
        <p:spPr>
          <a:xfrm>
            <a:off x="990600" y="2159000"/>
            <a:ext cx="8178800" cy="1295400"/>
          </a:xfrm>
        </p:spPr>
        <p:txBody>
          <a:bodyPr/>
          <a:lstStyle/>
          <a:p>
            <a:pPr marL="254000" indent="0" eaLnBrk="1" hangingPunct="1"/>
            <a:r>
              <a:rPr lang="en-US" sz="4800" smtClean="0"/>
              <a:t>CH</a:t>
            </a:r>
            <a:r>
              <a:rPr lang="en-US" sz="4800" baseline="-6000" smtClean="0"/>
              <a:t>4</a:t>
            </a:r>
            <a:r>
              <a:rPr lang="en-US" sz="4800" smtClean="0"/>
              <a:t> + O</a:t>
            </a:r>
            <a:r>
              <a:rPr lang="en-US" sz="4800" baseline="-6000" smtClean="0"/>
              <a:t>2</a:t>
            </a:r>
            <a:r>
              <a:rPr lang="en-US" sz="4800" smtClean="0"/>
              <a:t> ------&gt; CO</a:t>
            </a:r>
            <a:r>
              <a:rPr lang="en-US" sz="4800" baseline="-6000" smtClean="0"/>
              <a:t>2</a:t>
            </a:r>
            <a:r>
              <a:rPr lang="en-US" sz="4800" smtClean="0"/>
              <a:t> + H</a:t>
            </a:r>
            <a:r>
              <a:rPr lang="en-US" sz="4800" baseline="-6000" smtClean="0"/>
              <a:t>2</a:t>
            </a:r>
            <a:r>
              <a:rPr lang="en-US" sz="4800" smtClean="0"/>
              <a:t>O</a:t>
            </a:r>
          </a:p>
          <a:p>
            <a:pPr marL="254000" indent="0" eaLnBrk="1" hangingPunct="1"/>
            <a:endParaRPr lang="en-US" smtClean="0"/>
          </a:p>
        </p:txBody>
      </p:sp>
      <p:sp>
        <p:nvSpPr>
          <p:cNvPr id="22531" name="Rectangle 3"/>
          <p:cNvSpPr>
            <a:spLocks/>
          </p:cNvSpPr>
          <p:nvPr/>
        </p:nvSpPr>
        <p:spPr bwMode="auto">
          <a:xfrm>
            <a:off x="1660525" y="3670300"/>
            <a:ext cx="2259013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1 - carbon</a:t>
            </a:r>
          </a:p>
          <a:p>
            <a:r>
              <a:rPr lang="en-US">
                <a:solidFill>
                  <a:schemeClr val="tx1"/>
                </a:solidFill>
              </a:rPr>
              <a:t>4 - hydrogen</a:t>
            </a:r>
          </a:p>
          <a:p>
            <a:r>
              <a:rPr lang="en-US">
                <a:solidFill>
                  <a:schemeClr val="tx1"/>
                </a:solidFill>
              </a:rPr>
              <a:t>2 - oxygen</a:t>
            </a:r>
          </a:p>
        </p:txBody>
      </p:sp>
      <p:sp>
        <p:nvSpPr>
          <p:cNvPr id="22532" name="Rectangle 4"/>
          <p:cNvSpPr>
            <a:spLocks/>
          </p:cNvSpPr>
          <p:nvPr/>
        </p:nvSpPr>
        <p:spPr bwMode="auto">
          <a:xfrm>
            <a:off x="6321425" y="3670300"/>
            <a:ext cx="2259013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1 - carbon</a:t>
            </a:r>
          </a:p>
          <a:p>
            <a:r>
              <a:rPr lang="en-US">
                <a:solidFill>
                  <a:schemeClr val="tx1"/>
                </a:solidFill>
              </a:rPr>
              <a:t>2 - hydrogen</a:t>
            </a:r>
          </a:p>
          <a:p>
            <a:r>
              <a:rPr lang="en-US">
                <a:solidFill>
                  <a:schemeClr val="tx1"/>
                </a:solidFill>
              </a:rPr>
              <a:t>3 - oxygen</a:t>
            </a:r>
          </a:p>
        </p:txBody>
      </p:sp>
      <p:sp>
        <p:nvSpPr>
          <p:cNvPr id="22533" name="Rectangle 5"/>
          <p:cNvSpPr>
            <a:spLocks/>
          </p:cNvSpPr>
          <p:nvPr/>
        </p:nvSpPr>
        <p:spPr bwMode="auto">
          <a:xfrm>
            <a:off x="2322513" y="6261100"/>
            <a:ext cx="5507037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This equation is NOT “balanced”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autoUpdateAnimBg="0"/>
      <p:bldP spid="22532" grpId="0" autoUpdateAnimBg="0"/>
      <p:bldP spid="22533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ChangeArrowheads="1"/>
          </p:cNvSpPr>
          <p:nvPr>
            <p:ph type="title"/>
          </p:nvPr>
        </p:nvSpPr>
        <p:spPr>
          <a:xfrm>
            <a:off x="990600" y="203200"/>
            <a:ext cx="8178800" cy="3175000"/>
          </a:xfrm>
        </p:spPr>
        <p:txBody>
          <a:bodyPr/>
          <a:lstStyle/>
          <a:p>
            <a:pPr eaLnBrk="1" hangingPunct="1"/>
            <a:r>
              <a:rPr lang="en-US" smtClean="0"/>
              <a:t>To Balance an Equation we need to add Coefficients</a:t>
            </a:r>
          </a:p>
        </p:txBody>
      </p:sp>
      <p:sp>
        <p:nvSpPr>
          <p:cNvPr id="22531" name="Rectangle 2"/>
          <p:cNvSpPr>
            <a:spLocks noChangeArrowheads="1"/>
          </p:cNvSpPr>
          <p:nvPr>
            <p:ph type="body" idx="1"/>
          </p:nvPr>
        </p:nvSpPr>
        <p:spPr>
          <a:xfrm>
            <a:off x="990600" y="4025900"/>
            <a:ext cx="8178800" cy="2603500"/>
          </a:xfrm>
        </p:spPr>
        <p:txBody>
          <a:bodyPr/>
          <a:lstStyle/>
          <a:p>
            <a:pPr marL="698500" eaLnBrk="1" hangingPunct="1"/>
            <a:r>
              <a:rPr lang="en-US" smtClean="0"/>
              <a:t>Coefficients appear </a:t>
            </a:r>
            <a:r>
              <a:rPr lang="en-US" u="sng" smtClean="0"/>
              <a:t>in front of</a:t>
            </a:r>
            <a:r>
              <a:rPr lang="en-US" smtClean="0"/>
              <a:t> a reactant or product in an equation</a:t>
            </a:r>
          </a:p>
          <a:p>
            <a:pPr marL="698500" eaLnBrk="1" hangingPunct="1"/>
            <a:r>
              <a:rPr lang="en-US" smtClean="0"/>
              <a:t>Coefficients change the </a:t>
            </a:r>
            <a:r>
              <a:rPr lang="en-US" u="sng" smtClean="0"/>
              <a:t>ratio</a:t>
            </a:r>
            <a:r>
              <a:rPr lang="en-US" smtClean="0"/>
              <a:t> between reactants and products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Subtitl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"/>
        <a:cs typeface=""/>
      </a:majorFont>
      <a:minorFont>
        <a:latin typeface="Gil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sym typeface="Gill Sans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Blank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Gill Sans"/>
        <a:ea typeface=""/>
        <a:cs typeface=""/>
      </a:majorFont>
      <a:minorFont>
        <a:latin typeface="Gil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sym typeface="Gill San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Title &amp; Bullets - Left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Left">
      <a:majorFont>
        <a:latin typeface="Gill Sans"/>
        <a:ea typeface=""/>
        <a:cs typeface=""/>
      </a:majorFont>
      <a:minorFont>
        <a:latin typeface="Gil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sym typeface="Gill Sans" charset="0"/>
          </a:defRPr>
        </a:defPPr>
      </a:lstStyle>
    </a:lnDef>
  </a:objectDefaults>
  <a:extraClrSchemeLst>
    <a:extraClrScheme>
      <a:clrScheme name="Title &amp; Bullets - Lef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Title &amp; Bullets - 2 Column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Gill Sans"/>
        <a:ea typeface=""/>
        <a:cs typeface=""/>
      </a:majorFont>
      <a:minorFont>
        <a:latin typeface="Gil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sym typeface="Gill Sans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Title &amp; Bullets - Right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Right">
      <a:majorFont>
        <a:latin typeface="Gill Sans"/>
        <a:ea typeface=""/>
        <a:cs typeface=""/>
      </a:majorFont>
      <a:minorFont>
        <a:latin typeface="Gil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sym typeface="Gill Sans" charset="0"/>
          </a:defRPr>
        </a:defPPr>
      </a:lstStyle>
    </a:lnDef>
  </a:objectDefaults>
  <a:extraClrSchemeLst>
    <a:extraClrScheme>
      <a:clrScheme name="Title &amp; Bullets - Righ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Title, Bullets &amp; Photo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, Bullets &amp; Photo">
      <a:majorFont>
        <a:latin typeface="Gill Sans"/>
        <a:ea typeface=""/>
        <a:cs typeface=""/>
      </a:majorFont>
      <a:minorFont>
        <a:latin typeface="Gil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sym typeface="Gill Sans" charset="0"/>
          </a:defRPr>
        </a:defPPr>
      </a:lstStyle>
    </a:lnDef>
  </a:objectDefaults>
  <a:extraClrSchemeLst>
    <a:extraClrScheme>
      <a:clrScheme name="Title, Bullets &amp; Ph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itle &amp; Bullets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Gill Sans"/>
        <a:ea typeface=""/>
        <a:cs typeface=""/>
      </a:majorFont>
      <a:minorFont>
        <a:latin typeface="Gil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sym typeface="Gill Sans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Photo - Vertical Reflection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 Reflection">
      <a:majorFont>
        <a:latin typeface="Gill Sans"/>
        <a:ea typeface=""/>
        <a:cs typeface=""/>
      </a:majorFont>
      <a:minorFont>
        <a:latin typeface="Gil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sym typeface="Gill Sans" charset="0"/>
          </a:defRPr>
        </a:defPPr>
      </a:lstStyle>
    </a:lnDef>
  </a:objectDefaults>
  <a:extraClrSchemeLst>
    <a:extraClrScheme>
      <a:clrScheme name="Photo - Vertical Reflec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Photo - Vertical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">
      <a:majorFont>
        <a:latin typeface="Gill Sans"/>
        <a:ea typeface=""/>
        <a:cs typeface=""/>
      </a:majorFont>
      <a:minorFont>
        <a:latin typeface="Gil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sym typeface="Gill Sans" charset="0"/>
          </a:defRPr>
        </a:defPPr>
      </a:lstStyle>
    </a:lnDef>
  </a:objectDefaults>
  <a:extraClrSchemeLst>
    <a:extraClrScheme>
      <a:clrScheme name="Photo - Vertic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Photo - Horizontal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">
      <a:majorFont>
        <a:latin typeface="Gill Sans"/>
        <a:ea typeface=""/>
        <a:cs typeface=""/>
      </a:majorFont>
      <a:minorFont>
        <a:latin typeface="Gil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sym typeface="Gill Sans" charset="0"/>
          </a:defRPr>
        </a:defPPr>
      </a:lstStyle>
    </a:lnDef>
  </a:objectDefaults>
  <a:extraClrSchemeLst>
    <a:extraClrScheme>
      <a:clrScheme name="Photo - Horizont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Photo - Horizontal Reflection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 Reflection">
      <a:majorFont>
        <a:latin typeface="Gill Sans"/>
        <a:ea typeface=""/>
        <a:cs typeface=""/>
      </a:majorFont>
      <a:minorFont>
        <a:latin typeface="Gil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sym typeface="Gill Sans" charset="0"/>
          </a:defRPr>
        </a:defPPr>
      </a:lstStyle>
    </a:lnDef>
  </a:objectDefaults>
  <a:extraClrSchemeLst>
    <a:extraClrScheme>
      <a:clrScheme name="Photo - Horizontal Reflec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Bullets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llets">
      <a:majorFont>
        <a:latin typeface="Gill Sans"/>
        <a:ea typeface=""/>
        <a:cs typeface=""/>
      </a:majorFont>
      <a:minorFont>
        <a:latin typeface="Gil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sym typeface="Gill Sans" charset="0"/>
          </a:defRPr>
        </a:defPPr>
      </a:lstStyle>
    </a:lnDef>
  </a:objectDefaults>
  <a:extraClrSchemeLst>
    <a:extraClrScheme>
      <a:clrScheme name="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Title - Center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Center">
      <a:majorFont>
        <a:latin typeface="Gill Sans"/>
        <a:ea typeface=""/>
        <a:cs typeface=""/>
      </a:majorFont>
      <a:minorFont>
        <a:latin typeface="Gil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sym typeface="Gill Sans" charset="0"/>
          </a:defRPr>
        </a:defPPr>
      </a:lstStyle>
    </a:lnDef>
  </a:objectDefaults>
  <a:extraClrSchemeLst>
    <a:extraClrScheme>
      <a:clrScheme name="Title - Cen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Title - Top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Top">
      <a:majorFont>
        <a:latin typeface="Gill Sans"/>
        <a:ea typeface=""/>
        <a:cs typeface=""/>
      </a:majorFont>
      <a:minorFont>
        <a:latin typeface="Gil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sym typeface="Gill Sans" charset="0"/>
          </a:defRPr>
        </a:defPPr>
      </a:lstStyle>
    </a:lnDef>
  </a:objectDefaults>
  <a:extraClrSchemeLst>
    <a:extraClrScheme>
      <a:clrScheme name="Title - To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Pages>0</Pages>
  <Words>493</Words>
  <Characters>0</Characters>
  <Application>Microsoft Office PowerPoint</Application>
  <PresentationFormat>Custom</PresentationFormat>
  <Lines>0</Lines>
  <Paragraphs>73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14</vt:i4>
      </vt:variant>
      <vt:variant>
        <vt:lpstr>Slide Titles</vt:lpstr>
      </vt:variant>
      <vt:variant>
        <vt:i4>15</vt:i4>
      </vt:variant>
    </vt:vector>
  </HeadingPairs>
  <TitlesOfParts>
    <vt:vector size="33" baseType="lpstr">
      <vt:lpstr>Gill Sans</vt:lpstr>
      <vt:lpstr>Arial</vt:lpstr>
      <vt:lpstr>Calibri</vt:lpstr>
      <vt:lpstr>Lucida Grande</vt:lpstr>
      <vt:lpstr>Title &amp; Subtitle</vt:lpstr>
      <vt:lpstr>Title &amp; Bullets</vt:lpstr>
      <vt:lpstr>Photo - Vertical Reflection</vt:lpstr>
      <vt:lpstr>Photo - Vertical</vt:lpstr>
      <vt:lpstr>Photo - Horizontal</vt:lpstr>
      <vt:lpstr>Photo - Horizontal Reflection</vt:lpstr>
      <vt:lpstr>Bullets</vt:lpstr>
      <vt:lpstr>Title - Center</vt:lpstr>
      <vt:lpstr>Title - Top</vt:lpstr>
      <vt:lpstr>Blank</vt:lpstr>
      <vt:lpstr>Title &amp; Bullets - Left</vt:lpstr>
      <vt:lpstr>Title &amp; Bullets - 2 Column</vt:lpstr>
      <vt:lpstr>Title &amp; Bullets - Right</vt:lpstr>
      <vt:lpstr>Title, Bullets &amp; Photo</vt:lpstr>
      <vt:lpstr>Introduction to Chemical Equations</vt:lpstr>
      <vt:lpstr>Law of Conservation of Matter</vt:lpstr>
      <vt:lpstr>How do we know when a reaction is happening?</vt:lpstr>
      <vt:lpstr>EVERY Chemical Reaction can be Described by an Equation</vt:lpstr>
      <vt:lpstr>When wood burns...</vt:lpstr>
      <vt:lpstr>Every Equation MUST be “Balanced”</vt:lpstr>
      <vt:lpstr>Look at the Following Equation:</vt:lpstr>
      <vt:lpstr>Here’s the Count</vt:lpstr>
      <vt:lpstr>To Balance an Equation we need to add Coefficients</vt:lpstr>
      <vt:lpstr>How it Works:</vt:lpstr>
      <vt:lpstr>Balancing is Trial and Error!!</vt:lpstr>
      <vt:lpstr>USE These Rules</vt:lpstr>
      <vt:lpstr>DO these:</vt:lpstr>
      <vt:lpstr>CHALLENGE!</vt:lpstr>
      <vt:lpstr>Bonus: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Chemical Equations</dc:title>
  <dc:creator>Charles Lentz</dc:creator>
  <cp:lastModifiedBy>Charles Lentz</cp:lastModifiedBy>
  <cp:revision>7</cp:revision>
  <dcterms:modified xsi:type="dcterms:W3CDTF">2012-12-04T10:58:05Z</dcterms:modified>
</cp:coreProperties>
</file>